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01CC3-DB28-407F-8E68-E99B07CFE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D83BBB-BAE2-470C-82FE-D2C74E7A8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8491A-2213-402F-882A-537B351F8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97F2D-08C7-499C-860F-4C1044ACB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9B882-D94E-43DA-8745-A2EC2EC76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2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D22CE-EA54-4C5F-9EE5-95CA01728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992EC9-4415-4983-B791-99394DD77F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6976B-8A6A-4024-AE12-B35039CA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BB25B-FFD3-4EB5-9AC0-166429F4A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651DB-702E-4F3D-9CBE-09160E3EA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0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EBC980-1606-49F4-93E9-748CE65611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3CE9D-B35F-4803-810D-EC000B8A1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D06BA-8302-4602-BC37-82F3297EF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C3F53-FE2E-4E9B-AEF2-6DD4EEBE5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6EC26-EA7A-4636-8D70-3C1796C63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3157B-8D8A-4F13-AD70-1F472A63C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7328C-6189-4CE1-95A7-E9A594EA4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FFFDA-1EAB-4946-9A58-929F13922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85725-5C62-4C1D-A8FD-FAD7ED555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0BB3C-1786-42D7-8B64-34B05DD47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3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C7933-8D08-4BDC-B187-47378E725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299AE-B388-4136-99E9-C837ECA07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D0356-874B-42EB-9F7B-E2CD1205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E14C9-844A-483A-9655-22F6F696F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5EB6A-F84C-45DA-B513-0E2DD63A6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9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C1826-9AB2-4B01-92D8-A28078DF5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3B54C2-A800-40A5-BDB8-E5883BFB66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D4621-5E68-4D65-9982-68492F023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5AD299-6D37-4A9C-ADD7-30B7EBDE3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0E05A-E31D-4A03-989A-EE2A6E0D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4EE83-5CA3-4B98-8EBC-4D3B41F80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42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3BE93-67D0-4D82-815F-3CBE3A9AF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A0FEBB-066C-4137-AF32-96C70217B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1D4DF-EC55-40C9-BD10-79EB095A6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440586-1F4E-4574-90D3-85E882743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B4D741-01FF-4602-B1CA-91CA71DC77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8F3ADF-5094-4981-A646-36FA1A57D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BAC52-1133-4C0C-B5C6-0DCD0ABFC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895723-3A55-4B52-8782-CDE41EDD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3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26B38-4F42-4594-81BD-BBDA71142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95487E-F9A6-439C-9B43-F143401C5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9DC3EC-3661-4D16-836A-2363259B9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D1410D-9C82-4355-804F-6BFAD74F9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8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863E05-5D31-4B6D-B7A1-65217FB87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F9F8ED-F816-4F81-AFF3-F9CB0677A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DD755-C6C3-4D49-B8A8-A752A319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8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AD845-D37C-490F-A569-F083532BA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062A2-82FC-488E-99A6-F8180BC19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C6CE63-33C6-4E54-A134-B20219055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5A5444-53CE-4743-AD77-8F7A99915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BFCDC-C64B-46DA-AA6A-35F730D47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E4AE21-B91C-4555-AC52-C128D226F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5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8CD15-EE7E-45A4-AD62-3DF022616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C86F18-ADEC-4922-9902-05E94C2F14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50173B-2611-4D19-8D49-F61773BFA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0631E-CEEA-4C09-BCEF-CF25ED5A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302ED6-3E19-4ED9-9D1F-77637505A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8983D-F85D-4A6E-B533-E874C065B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59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D3C5EB-D363-4114-9CA3-7720E9B27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CD0B9-90A4-4B55-82FE-79ACC374D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3C59E-E0A9-45F3-863F-8DDC50DD3F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5CC0A-A72F-429D-BED3-FAE83578442C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2D13A-D518-488B-B83F-9105AA27F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57D78-41B3-4053-9696-822C2436F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77E61-4163-47EE-BDB9-A14282457F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6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058929-C9CB-4ADF-A688-6D4111F61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2484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392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Pittman, Ida L</dc:creator>
  <cp:lastModifiedBy>Pittman, Ida L</cp:lastModifiedBy>
  <cp:revision>1</cp:revision>
  <dcterms:created xsi:type="dcterms:W3CDTF">2020-08-14T19:52:53Z</dcterms:created>
  <dcterms:modified xsi:type="dcterms:W3CDTF">2020-08-14T19:54:24Z</dcterms:modified>
</cp:coreProperties>
</file>